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2" r:id="rId15"/>
    <p:sldId id="536" r:id="rId16"/>
    <p:sldId id="268" r:id="rId17"/>
    <p:sldId id="524" r:id="rId18"/>
    <p:sldId id="292" r:id="rId19"/>
    <p:sldId id="299" r:id="rId20"/>
    <p:sldId id="271" r:id="rId21"/>
    <p:sldId id="318" r:id="rId22"/>
    <p:sldId id="279" r:id="rId23"/>
    <p:sldId id="280" r:id="rId24"/>
    <p:sldId id="297" r:id="rId25"/>
    <p:sldId id="537" r:id="rId26"/>
    <p:sldId id="306" r:id="rId27"/>
    <p:sldId id="52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632" autoAdjust="0"/>
  </p:normalViewPr>
  <p:slideViewPr>
    <p:cSldViewPr snapToGrid="0">
      <p:cViewPr varScale="1">
        <p:scale>
          <a:sx n="51" d="100"/>
          <a:sy n="51" d="100"/>
        </p:scale>
        <p:origin x="1256" y="3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br>
              <a:rPr lang="en-US" dirty="0"/>
            </a:br>
            <a:r>
              <a:rPr lang="en-US" dirty="0"/>
              <a:t>If you are interested in history, here is NASA lead software engineer for Apollo program standing next to the code she wrote by hand. This is what took humanity to moon.</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8/25/2025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8/25/2025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8/25/2025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8/25/2025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8/25/2025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8/25/2025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8/25/2025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8/25/2025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8/25/2025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8/25/2025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8/25/2025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16</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80690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Tree>
    <p:extLst>
      <p:ext uri="{BB962C8B-B14F-4D97-AF65-F5344CB8AC3E}">
        <p14:creationId xmlns:p14="http://schemas.microsoft.com/office/powerpoint/2010/main" val="31918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42231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108495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0262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612312" y="1653160"/>
            <a:ext cx="2171922" cy="2966934"/>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743471" y="4996786"/>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9181879" y="1653160"/>
            <a:ext cx="2171921" cy="1476907"/>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287155" y="3801600"/>
            <a:ext cx="2904845"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369959" y="4620094"/>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
        <p:nvSpPr>
          <p:cNvPr id="3" name="TextBox 2">
            <a:extLst>
              <a:ext uri="{FF2B5EF4-FFF2-40B4-BE49-F238E27FC236}">
                <a16:creationId xmlns:a16="http://schemas.microsoft.com/office/drawing/2014/main" id="{DEC1C701-C29B-AB98-F894-B20944CFDF46}"/>
              </a:ext>
            </a:extLst>
          </p:cNvPr>
          <p:cNvSpPr txBox="1"/>
          <p:nvPr/>
        </p:nvSpPr>
        <p:spPr>
          <a:xfrm>
            <a:off x="369959" y="1498539"/>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pic>
        <p:nvPicPr>
          <p:cNvPr id="5" name="Picture 4" descr="A close-up of a person&#10;&#10;AI-generated content may be incorrect.">
            <a:extLst>
              <a:ext uri="{FF2B5EF4-FFF2-40B4-BE49-F238E27FC236}">
                <a16:creationId xmlns:a16="http://schemas.microsoft.com/office/drawing/2014/main" id="{7C3C3C93-0D47-D225-9959-EDCE90A9915E}"/>
              </a:ext>
            </a:extLst>
          </p:cNvPr>
          <p:cNvPicPr>
            <a:picLocks noChangeAspect="1"/>
          </p:cNvPicPr>
          <p:nvPr/>
        </p:nvPicPr>
        <p:blipFill>
          <a:blip r:embed="rId6"/>
          <a:stretch>
            <a:fillRect/>
          </a:stretch>
        </p:blipFill>
        <p:spPr>
          <a:xfrm>
            <a:off x="762302" y="2393750"/>
            <a:ext cx="1630170" cy="2027902"/>
          </a:xfrm>
          <a:prstGeom prst="rect">
            <a:avLst/>
          </a:prstGeom>
        </p:spPr>
      </p:pic>
      <p:pic>
        <p:nvPicPr>
          <p:cNvPr id="6" name="Picture 5" descr="undefined">
            <a:extLst>
              <a:ext uri="{FF2B5EF4-FFF2-40B4-BE49-F238E27FC236}">
                <a16:creationId xmlns:a16="http://schemas.microsoft.com/office/drawing/2014/main" id="{83DD2F54-F667-9BB0-85EF-C6F610623635}"/>
              </a:ext>
            </a:extLst>
          </p:cNvPr>
          <p:cNvPicPr>
            <a:picLocks noChangeAspect="1"/>
          </p:cNvPicPr>
          <p:nvPr/>
        </p:nvPicPr>
        <p:blipFill>
          <a:blip r:embed="rId7"/>
          <a:stretch>
            <a:fillRect/>
          </a:stretch>
        </p:blipFill>
        <p:spPr>
          <a:xfrm>
            <a:off x="2506042" y="2391614"/>
            <a:ext cx="1626696" cy="2027903"/>
          </a:xfrm>
          <a:prstGeom prst="rect">
            <a:avLst/>
          </a:prstGeom>
        </p:spPr>
      </p:pic>
      <p:sp>
        <p:nvSpPr>
          <p:cNvPr id="7" name="TextBox 6">
            <a:extLst>
              <a:ext uri="{FF2B5EF4-FFF2-40B4-BE49-F238E27FC236}">
                <a16:creationId xmlns:a16="http://schemas.microsoft.com/office/drawing/2014/main" id="{87C44D12-6AA0-D171-860C-54E12A2055ED}"/>
              </a:ext>
            </a:extLst>
          </p:cNvPr>
          <p:cNvSpPr txBox="1"/>
          <p:nvPr/>
        </p:nvSpPr>
        <p:spPr>
          <a:xfrm>
            <a:off x="4187309" y="1493394"/>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Calibri"/>
                <a:cs typeface="Calibri"/>
              </a:rPr>
              <a:t>The Apollo Guidance Computer's software</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dirty="0">
                <a:solidFill>
                  <a:schemeClr val="bg1"/>
                </a:solidFill>
                <a:latin typeface="Verdana"/>
                <a:ea typeface="Verdana"/>
              </a:rPr>
              <a:t>Okay, what do you mean by "large"?</a:t>
            </a:r>
            <a:endParaRPr lang="en-US" dirty="0">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3874</TotalTime>
  <Words>2078</Words>
  <Application>Microsoft Office PowerPoint</Application>
  <PresentationFormat>Widescreen</PresentationFormat>
  <Paragraphs>256</Paragraphs>
  <Slides>28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90</cp:revision>
  <dcterms:created xsi:type="dcterms:W3CDTF">2021-01-07T15:19:22Z</dcterms:created>
  <dcterms:modified xsi:type="dcterms:W3CDTF">2025-08-26T03:21:05Z</dcterms:modified>
</cp:coreProperties>
</file>